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56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urphy" initials="KM" lastIdx="1" clrIdx="0">
    <p:extLst>
      <p:ext uri="{19B8F6BF-5375-455C-9EA6-DF929625EA0E}">
        <p15:presenceInfo xmlns:p15="http://schemas.microsoft.com/office/powerpoint/2012/main" userId="459dcb4353203a1c" providerId="Windows Live"/>
      </p:ext>
    </p:extLst>
  </p:cmAuthor>
  <p:cmAuthor id="2" name="Chelsea Dunning" initials="CD" lastIdx="1" clrIdx="1">
    <p:extLst>
      <p:ext uri="{19B8F6BF-5375-455C-9EA6-DF929625EA0E}">
        <p15:presenceInfo xmlns:p15="http://schemas.microsoft.com/office/powerpoint/2012/main" userId="fb8963be72224eac" providerId="Windows Live"/>
      </p:ext>
    </p:extLst>
  </p:cmAuthor>
  <p:cmAuthor id="3" name="Alan Greer" initials="AG" lastIdx="4" clrIdx="2">
    <p:extLst>
      <p:ext uri="{19B8F6BF-5375-455C-9EA6-DF929625EA0E}">
        <p15:presenceInfo xmlns:p15="http://schemas.microsoft.com/office/powerpoint/2012/main" userId="S::alangreer@centerforhci.org::f30a60d5-5c0c-4c7a-be6a-f05bd1981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491871-A8A5-43A4-A140-FA3FD06E9093}" v="12" dt="2021-10-28T13:40:55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4" autoAdjust="0"/>
    <p:restoredTop sz="96052" autoAdjust="0"/>
  </p:normalViewPr>
  <p:slideViewPr>
    <p:cSldViewPr snapToGrid="0" snapToObjects="1">
      <p:cViewPr varScale="1">
        <p:scale>
          <a:sx n="63" d="100"/>
          <a:sy n="63" d="100"/>
        </p:scale>
        <p:origin x="12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34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Dunning" userId="fb8963be72224eac" providerId="LiveId" clId="{E3491871-A8A5-43A4-A140-FA3FD06E9093}"/>
    <pc:docChg chg="undo redo custSel modSld">
      <pc:chgData name="Chelsea Dunning" userId="fb8963be72224eac" providerId="LiveId" clId="{E3491871-A8A5-43A4-A140-FA3FD06E9093}" dt="2021-10-28T15:29:36.796" v="1053" actId="20577"/>
      <pc:docMkLst>
        <pc:docMk/>
      </pc:docMkLst>
      <pc:sldChg chg="modSp mod">
        <pc:chgData name="Chelsea Dunning" userId="fb8963be72224eac" providerId="LiveId" clId="{E3491871-A8A5-43A4-A140-FA3FD06E9093}" dt="2021-10-25T16:53:01.803" v="622" actId="1035"/>
        <pc:sldMkLst>
          <pc:docMk/>
          <pc:sldMk cId="729799869" sldId="256"/>
        </pc:sldMkLst>
        <pc:spChg chg="mod">
          <ac:chgData name="Chelsea Dunning" userId="fb8963be72224eac" providerId="LiveId" clId="{E3491871-A8A5-43A4-A140-FA3FD06E9093}" dt="2021-10-25T16:37:46.600" v="6" actId="20577"/>
          <ac:spMkLst>
            <pc:docMk/>
            <pc:sldMk cId="729799869" sldId="256"/>
            <ac:spMk id="2" creationId="{A21386C3-533E-564E-B260-8A14040A816B}"/>
          </ac:spMkLst>
        </pc:spChg>
        <pc:spChg chg="mod">
          <ac:chgData name="Chelsea Dunning" userId="fb8963be72224eac" providerId="LiveId" clId="{E3491871-A8A5-43A4-A140-FA3FD06E9093}" dt="2021-10-25T16:53:01.803" v="622" actId="1035"/>
          <ac:spMkLst>
            <pc:docMk/>
            <pc:sldMk cId="729799869" sldId="256"/>
            <ac:spMk id="3" creationId="{16A57434-F08F-0844-A1B3-373D7211CA8D}"/>
          </ac:spMkLst>
        </pc:spChg>
        <pc:spChg chg="mod">
          <ac:chgData name="Chelsea Dunning" userId="fb8963be72224eac" providerId="LiveId" clId="{E3491871-A8A5-43A4-A140-FA3FD06E9093}" dt="2021-10-25T16:37:51.735" v="14" actId="20577"/>
          <ac:spMkLst>
            <pc:docMk/>
            <pc:sldMk cId="729799869" sldId="256"/>
            <ac:spMk id="4" creationId="{4E9E4BE4-BF47-4748-A731-A7AF26FE088D}"/>
          </ac:spMkLst>
        </pc:spChg>
        <pc:spChg chg="mod">
          <ac:chgData name="Chelsea Dunning" userId="fb8963be72224eac" providerId="LiveId" clId="{E3491871-A8A5-43A4-A140-FA3FD06E9093}" dt="2021-10-25T16:52:57.243" v="618" actId="1035"/>
          <ac:spMkLst>
            <pc:docMk/>
            <pc:sldMk cId="729799869" sldId="256"/>
            <ac:spMk id="5" creationId="{00000000-0000-0000-0000-000000000000}"/>
          </ac:spMkLst>
        </pc:spChg>
      </pc:sldChg>
      <pc:sldChg chg="addSp delSp modSp mod">
        <pc:chgData name="Chelsea Dunning" userId="fb8963be72224eac" providerId="LiveId" clId="{E3491871-A8A5-43A4-A140-FA3FD06E9093}" dt="2021-10-28T15:29:36.796" v="1053" actId="20577"/>
        <pc:sldMkLst>
          <pc:docMk/>
          <pc:sldMk cId="2378321155" sldId="261"/>
        </pc:sldMkLst>
        <pc:spChg chg="mod">
          <ac:chgData name="Chelsea Dunning" userId="fb8963be72224eac" providerId="LiveId" clId="{E3491871-A8A5-43A4-A140-FA3FD06E9093}" dt="2021-10-25T16:37:56.785" v="21" actId="20577"/>
          <ac:spMkLst>
            <pc:docMk/>
            <pc:sldMk cId="2378321155" sldId="261"/>
            <ac:spMk id="4" creationId="{4E9E4BE4-BF47-4748-A731-A7AF26FE088D}"/>
          </ac:spMkLst>
        </pc:spChg>
        <pc:spChg chg="mod">
          <ac:chgData name="Chelsea Dunning" userId="fb8963be72224eac" providerId="LiveId" clId="{E3491871-A8A5-43A4-A140-FA3FD06E9093}" dt="2021-10-25T16:53:47.657" v="623" actId="255"/>
          <ac:spMkLst>
            <pc:docMk/>
            <pc:sldMk cId="2378321155" sldId="261"/>
            <ac:spMk id="5" creationId="{87607EA2-2F3F-4137-BDB9-BECCE0249935}"/>
          </ac:spMkLst>
        </pc:spChg>
        <pc:spChg chg="mod">
          <ac:chgData name="Chelsea Dunning" userId="fb8963be72224eac" providerId="LiveId" clId="{E3491871-A8A5-43A4-A140-FA3FD06E9093}" dt="2021-10-25T16:44:29.867" v="552"/>
          <ac:spMkLst>
            <pc:docMk/>
            <pc:sldMk cId="2378321155" sldId="261"/>
            <ac:spMk id="18" creationId="{A44274EB-9512-4C63-8B85-1D4197A4C621}"/>
          </ac:spMkLst>
        </pc:spChg>
        <pc:spChg chg="mod">
          <ac:chgData name="Chelsea Dunning" userId="fb8963be72224eac" providerId="LiveId" clId="{E3491871-A8A5-43A4-A140-FA3FD06E9093}" dt="2021-10-25T16:53:47.657" v="623" actId="255"/>
          <ac:spMkLst>
            <pc:docMk/>
            <pc:sldMk cId="2378321155" sldId="261"/>
            <ac:spMk id="21" creationId="{684A9206-3F53-4C44-91FD-38C0582EDCD7}"/>
          </ac:spMkLst>
        </pc:spChg>
        <pc:spChg chg="add mod">
          <ac:chgData name="Chelsea Dunning" userId="fb8963be72224eac" providerId="LiveId" clId="{E3491871-A8A5-43A4-A140-FA3FD06E9093}" dt="2021-10-28T15:29:31.690" v="1039" actId="20577"/>
          <ac:spMkLst>
            <pc:docMk/>
            <pc:sldMk cId="2378321155" sldId="261"/>
            <ac:spMk id="22" creationId="{44EF9AC4-13B5-4388-9DCA-D77075A0EEF3}"/>
          </ac:spMkLst>
        </pc:spChg>
        <pc:spChg chg="mod topLvl">
          <ac:chgData name="Chelsea Dunning" userId="fb8963be72224eac" providerId="LiveId" clId="{E3491871-A8A5-43A4-A140-FA3FD06E9093}" dt="2021-10-25T16:48:19.660" v="586" actId="164"/>
          <ac:spMkLst>
            <pc:docMk/>
            <pc:sldMk cId="2378321155" sldId="261"/>
            <ac:spMk id="25" creationId="{0C9C9658-C3AA-4CE3-9DB7-1D8171232AEF}"/>
          </ac:spMkLst>
        </pc:spChg>
        <pc:grpChg chg="add mod">
          <ac:chgData name="Chelsea Dunning" userId="fb8963be72224eac" providerId="LiveId" clId="{E3491871-A8A5-43A4-A140-FA3FD06E9093}" dt="2021-10-25T16:48:22.066" v="590" actId="1036"/>
          <ac:grpSpMkLst>
            <pc:docMk/>
            <pc:sldMk cId="2378321155" sldId="261"/>
            <ac:grpSpMk id="9" creationId="{6118F078-6DEB-4BD0-B5C9-8A3463364246}"/>
          </ac:grpSpMkLst>
        </pc:grpChg>
        <pc:grpChg chg="add mod">
          <ac:chgData name="Chelsea Dunning" userId="fb8963be72224eac" providerId="LiveId" clId="{E3491871-A8A5-43A4-A140-FA3FD06E9093}" dt="2021-10-25T16:45:02.366" v="573" actId="1076"/>
          <ac:grpSpMkLst>
            <pc:docMk/>
            <pc:sldMk cId="2378321155" sldId="261"/>
            <ac:grpSpMk id="16" creationId="{01E95972-A6BB-4EDD-84F2-0780A3C3EE06}"/>
          </ac:grpSpMkLst>
        </pc:grpChg>
        <pc:grpChg chg="del">
          <ac:chgData name="Chelsea Dunning" userId="fb8963be72224eac" providerId="LiveId" clId="{E3491871-A8A5-43A4-A140-FA3FD06E9093}" dt="2021-10-25T16:44:45.763" v="569" actId="478"/>
          <ac:grpSpMkLst>
            <pc:docMk/>
            <pc:sldMk cId="2378321155" sldId="261"/>
            <ac:grpSpMk id="26" creationId="{D30C969C-8117-4326-8BF5-89EA0DCD4C84}"/>
          </ac:grpSpMkLst>
        </pc:grpChg>
        <pc:grpChg chg="del">
          <ac:chgData name="Chelsea Dunning" userId="fb8963be72224eac" providerId="LiveId" clId="{E3491871-A8A5-43A4-A140-FA3FD06E9093}" dt="2021-10-25T16:44:25.760" v="551" actId="478"/>
          <ac:grpSpMkLst>
            <pc:docMk/>
            <pc:sldMk cId="2378321155" sldId="261"/>
            <ac:grpSpMk id="27" creationId="{EE89C416-FE91-430B-B847-ABAD157F2CFF}"/>
          </ac:grpSpMkLst>
        </pc:grpChg>
        <pc:grpChg chg="mod">
          <ac:chgData name="Chelsea Dunning" userId="fb8963be72224eac" providerId="LiveId" clId="{E3491871-A8A5-43A4-A140-FA3FD06E9093}" dt="2021-10-25T16:48:11.736" v="585" actId="1076"/>
          <ac:grpSpMkLst>
            <pc:docMk/>
            <pc:sldMk cId="2378321155" sldId="261"/>
            <ac:grpSpMk id="28" creationId="{AC754EC2-E003-4821-8E6B-61E4A7D49AB2}"/>
          </ac:grpSpMkLst>
        </pc:grpChg>
        <pc:graphicFrameChg chg="mod modGraphic">
          <ac:chgData name="Chelsea Dunning" userId="fb8963be72224eac" providerId="LiveId" clId="{E3491871-A8A5-43A4-A140-FA3FD06E9093}" dt="2021-10-28T15:28:56.610" v="958" actId="2062"/>
          <ac:graphicFrameMkLst>
            <pc:docMk/>
            <pc:sldMk cId="2378321155" sldId="261"/>
            <ac:graphicFrameMk id="7" creationId="{6978FBCB-A328-4E10-BBB7-AF0724C5A30F}"/>
          </ac:graphicFrameMkLst>
        </pc:graphicFrameChg>
        <pc:graphicFrameChg chg="add mod modGraphic">
          <ac:chgData name="Chelsea Dunning" userId="fb8963be72224eac" providerId="LiveId" clId="{E3491871-A8A5-43A4-A140-FA3FD06E9093}" dt="2021-10-28T15:29:36.796" v="1053" actId="20577"/>
          <ac:graphicFrameMkLst>
            <pc:docMk/>
            <pc:sldMk cId="2378321155" sldId="261"/>
            <ac:graphicFrameMk id="20" creationId="{591AA7CB-D82B-437A-B345-AB3E6BBE01FD}"/>
          </ac:graphicFrameMkLst>
        </pc:graphicFrameChg>
        <pc:picChg chg="del topLvl">
          <ac:chgData name="Chelsea Dunning" userId="fb8963be72224eac" providerId="LiveId" clId="{E3491871-A8A5-43A4-A140-FA3FD06E9093}" dt="2021-10-25T16:44:45.763" v="569" actId="478"/>
          <ac:picMkLst>
            <pc:docMk/>
            <pc:sldMk cId="2378321155" sldId="261"/>
            <ac:picMk id="3" creationId="{18B79A2E-B9C6-4A82-B2AA-7DC2C109F2B2}"/>
          </ac:picMkLst>
        </pc:picChg>
        <pc:picChg chg="add mod modCrop">
          <ac:chgData name="Chelsea Dunning" userId="fb8963be72224eac" providerId="LiveId" clId="{E3491871-A8A5-43A4-A140-FA3FD06E9093}" dt="2021-10-25T16:48:19.660" v="586" actId="164"/>
          <ac:picMkLst>
            <pc:docMk/>
            <pc:sldMk cId="2378321155" sldId="261"/>
            <ac:picMk id="8" creationId="{62E62C1A-C12F-457B-B0EC-5EC916EECBC4}"/>
          </ac:picMkLst>
        </pc:picChg>
        <pc:picChg chg="mod">
          <ac:chgData name="Chelsea Dunning" userId="fb8963be72224eac" providerId="LiveId" clId="{E3491871-A8A5-43A4-A140-FA3FD06E9093}" dt="2021-10-25T16:44:29.867" v="552"/>
          <ac:picMkLst>
            <pc:docMk/>
            <pc:sldMk cId="2378321155" sldId="261"/>
            <ac:picMk id="19" creationId="{59220AF3-F5CE-4DFD-8A7E-73040304D0B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F6F30-E202-0144-B525-894A81D5B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DA81C-4C18-5644-B065-B9656CDF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036B07-F99F-0747-9F30-90694272FEAB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E4BE-08D3-FF43-9249-04FCC92C54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9BBB-0252-4D40-9AF3-592CC7B76E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B8E44-834D-3446-93A4-A41CF2FB4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CDACB-0691-5B4C-A37B-7967CA92056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F61C1-3F38-4E49-BF14-217DAA5E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132337"/>
            <a:ext cx="7886700" cy="2852737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225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71AAE72-3A85-624D-BA05-F33FF8D998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4D4BC5-6363-B64D-9758-FF2BA36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8F4BA7-80C6-F847-B366-88458C06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1CF12-496F-1C4E-B1C2-B57B805E377B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DFC62-C6B0-C54B-B689-B820AE63C2DE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23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70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95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5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 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69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4684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316336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9254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1474466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406F9-C20E-AE4B-B1C6-DF7D069B4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0C5E03-DAAD-A04F-87EF-5D91A0F0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9CA0B-4783-E046-AA3A-7F5CD49511D7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33B266-36D3-E24B-9A3D-F9941721F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695299-1F32-5142-A95D-CE37D7750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4C01FF-7049-2842-8E7B-153A4F69BE9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876298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CFE40BA-A9F4-8047-9FD9-6C6896D6BB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E1C699C-F891-C544-A9E4-DB755478C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5BCA88-E2AB-1D42-AE0D-350C9BA4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E9CEF8-15E3-A040-92CB-D415DE87AD1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41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1235B16-FE58-5443-A8FF-E609665EF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8BE9B1-A057-464B-AD33-88DED6873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23F9181-0528-2741-B19A-9174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B54B8B-E51D-8A4C-A44E-C38FFC4FD9FD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498077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7272" y="1825625"/>
            <a:ext cx="3498078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2C0E3C-60DB-D149-89EF-E42C7E060F4A}"/>
              </a:ext>
            </a:extLst>
          </p:cNvPr>
          <p:cNvCxnSpPr>
            <a:cxnSpLocks/>
          </p:cNvCxnSpPr>
          <p:nvPr userDrawn="1"/>
        </p:nvCxnSpPr>
        <p:spPr>
          <a:xfrm>
            <a:off x="4579951" y="1518699"/>
            <a:ext cx="0" cy="4658264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>
            <a:extLst>
              <a:ext uri="{FF2B5EF4-FFF2-40B4-BE49-F238E27FC236}">
                <a16:creationId xmlns:a16="http://schemas.microsoft.com/office/drawing/2014/main" id="{ED42134B-6A0F-7740-ABE0-A8D298FC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61B00B6-C33E-6848-B5F2-2D9B45907A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65CF4D3-56DE-E74B-BFE5-DDCBD1E90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14ACC2-3990-4D49-87A9-790C8601B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DB2D2-DA0B-A449-A31A-44A6DE6F5E9C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24C5AC61-897D-804D-8ED3-1501FC16B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5C94EEE0-76D7-B446-873E-E848B74BA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C2CE67-F4F1-4843-B87F-0BCA71FC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875BAF-6A70-D642-A4C4-F35E0D47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1D887A-F8B4-A345-94FA-30FFC5F03EFF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768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060A97-3219-9C40-9940-BC3E849BD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1FA575-8A1D-4346-8956-41E034996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26C848-D73D-E141-BF6C-64A7B02644D1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7" r:id="rId3"/>
    <p:sldLayoutId id="2147483672" r:id="rId4"/>
    <p:sldLayoutId id="2147483674" r:id="rId5"/>
    <p:sldLayoutId id="2147483664" r:id="rId6"/>
    <p:sldLayoutId id="214748366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DF9CE-3848-694B-9D5F-5A1F792B3F4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6476EF-2781-AF4F-9192-7DDF64C63F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37FC67-1FAE-0541-A104-79EC9255E5FB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8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vfac.navy.mil/jobs/workforce-development/ccrc/event-calendar.html" TargetMode="External"/><Relationship Id="rId4" Type="http://schemas.openxmlformats.org/officeDocument/2006/relationships/hyperlink" Target="https://www.navfac.navy.mil/jobs/workforce-development/ccrc/emp_resources/comp_dev_content/problem-solving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86C3-533E-564E-B260-8A14040A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2" y="1180816"/>
            <a:ext cx="7857797" cy="45631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004990"/>
                </a:solidFill>
              </a:rPr>
              <a:t>Workforce Development Spotlight: November 2021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600" dirty="0"/>
              <a:t>A Summary of Upcoming Career Compass and WFD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57434-F08F-0844-A1B3-373D721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60" y="1993626"/>
            <a:ext cx="8863370" cy="4405281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Live Webinars Coming This Month</a:t>
            </a:r>
          </a:p>
          <a:p>
            <a:pPr marL="171450" marR="0" lvl="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Building an Accountability Framework (Accountability; Intermediate Level) – </a:t>
            </a:r>
            <a:r>
              <a:rPr lang="en-US" sz="1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30 Nov &amp; 02 Dec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https://www.navfac.navy.mil/jobs/workforce-development/ccrc/emp_resources/comp_dev_content/accountability.html 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7000"/>
              </a:lnSpc>
              <a:spcBef>
                <a:spcPts val="1200"/>
              </a:spcBef>
              <a:buSzPts val="1400"/>
            </a:pPr>
            <a:r>
              <a:rPr lang="en-US" sz="14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SYSCOM Training Opportunities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Please see the following page. The Career Compass Event Calendar has been updated to include all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upcoming learning opportunities and trainings across SYSCOM.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5"/>
              </a:rPr>
              <a:t>https://www.navfac.navy.mil/jobs/workforce-development/ccrc/event-calendar.html</a:t>
            </a:r>
            <a:endParaRPr lang="en-US" sz="1100" dirty="0">
              <a:solidFill>
                <a:srgbClr val="1A1918"/>
              </a:solidFill>
              <a:latin typeface="Arial" panose="020B0604020202020204" pitchFamily="34" charset="0"/>
            </a:endParaRPr>
          </a:p>
          <a:p>
            <a:pPr marL="0" lvl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SzPts val="1400"/>
            </a:pPr>
            <a:r>
              <a:rPr lang="en-US" sz="1400" b="1" dirty="0">
                <a:solidFill>
                  <a:srgbClr val="004990"/>
                </a:solidFill>
                <a:latin typeface="Arial" panose="020B0604020202020204" pitchFamily="34" charset="0"/>
              </a:rPr>
              <a:t>On-Demand Webinars and Resources Coming This Month 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Accountability– Awareness/Basic Levels (early Nov)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Creating a Culture of Personal Accountability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Video: Personal Accountability: From Avoidance to Ownership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https://www.navfac.navy.mil/jobs/workforce-development/ccrc/emp_resources/comp_dev_content/accountability.html 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Accountability – Intermediate Level (early Nov)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Podcast: How to Encourage Peer-to-Peer Accountability on Your Team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Job Aide: Creating Project Accountability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https://www.navfac.navy.mil/jobs/workforce-development/ccrc/emp_resources/comp_dev_content/accountability.html 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Problem Solving – Awareness/Basic Levels (late Nov)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Solving Problems Through Reframing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  <a:hlinkClick r:id="rId4"/>
              </a:rPr>
              <a:t>https://www.navfac.navy.mil/jobs/workforce-development/ccrc/emp_resources/comp_dev_content/problem-solving.html</a:t>
            </a:r>
            <a:r>
              <a:rPr lang="en-US" sz="11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ts val="1400"/>
              <a:tabLst/>
              <a:defRPr/>
            </a:pPr>
            <a:endParaRPr lang="en-US" sz="1100" dirty="0">
              <a:solidFill>
                <a:srgbClr val="1A1918"/>
              </a:solidFill>
              <a:latin typeface="Arial" panose="020B0604020202020204" pitchFamily="34" charset="0"/>
            </a:endParaRP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ts val="1400"/>
              <a:tabLst/>
              <a:defRPr/>
            </a:pPr>
            <a:r>
              <a:rPr lang="en-US" sz="1400" b="1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additional details, please talk to your local Civilian Training Advocate (BD17). </a:t>
            </a:r>
          </a:p>
          <a:p>
            <a:pPr marR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10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*Note: If you are unable to copy and paste the links above</a:t>
            </a:r>
            <a:r>
              <a:rPr lang="en-US" sz="1100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QR codes are available on the following page.</a:t>
            </a:r>
            <a:endParaRPr lang="en-US" sz="110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November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0" y="1644440"/>
            <a:ext cx="8792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rgbClr val="004990"/>
                </a:solidFill>
              </a:rPr>
              <a:t>New Content Coming Your Way!</a:t>
            </a:r>
          </a:p>
        </p:txBody>
      </p:sp>
    </p:spTree>
    <p:extLst>
      <p:ext uri="{BB962C8B-B14F-4D97-AF65-F5344CB8AC3E}">
        <p14:creationId xmlns:p14="http://schemas.microsoft.com/office/powerpoint/2010/main" val="7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November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07EA2-2F3F-4137-BDB9-BECCE0249935}"/>
              </a:ext>
            </a:extLst>
          </p:cNvPr>
          <p:cNvSpPr txBox="1"/>
          <p:nvPr/>
        </p:nvSpPr>
        <p:spPr>
          <a:xfrm>
            <a:off x="4753070" y="1117565"/>
            <a:ext cx="427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The following QR codes can be used to access the pages referenced in the previous slide.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C754EC2-E003-4821-8E6B-61E4A7D49AB2}"/>
              </a:ext>
            </a:extLst>
          </p:cNvPr>
          <p:cNvGrpSpPr/>
          <p:nvPr/>
        </p:nvGrpSpPr>
        <p:grpSpPr>
          <a:xfrm>
            <a:off x="4932902" y="3372161"/>
            <a:ext cx="3807936" cy="1052513"/>
            <a:chOff x="2821485" y="5030564"/>
            <a:chExt cx="3807936" cy="105251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03E746-D377-4FC4-B11F-101F61948675}"/>
                </a:ext>
              </a:extLst>
            </p:cNvPr>
            <p:cNvSpPr txBox="1"/>
            <p:nvPr/>
          </p:nvSpPr>
          <p:spPr>
            <a:xfrm>
              <a:off x="2821485" y="5233654"/>
              <a:ext cx="25995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Career Compass Event Calendar</a:t>
              </a:r>
            </a:p>
          </p:txBody>
        </p:sp>
        <p:pic>
          <p:nvPicPr>
            <p:cNvPr id="24" name="Picture 23" descr="Qr code&#10;&#10;Description automatically generated">
              <a:extLst>
                <a:ext uri="{FF2B5EF4-FFF2-40B4-BE49-F238E27FC236}">
                  <a16:creationId xmlns:a16="http://schemas.microsoft.com/office/drawing/2014/main" id="{4FB31C3A-E553-491C-86EE-987D7BCA34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054" t="11834" r="11613" b="11297"/>
            <a:stretch/>
          </p:blipFill>
          <p:spPr>
            <a:xfrm>
              <a:off x="5584253" y="5030564"/>
              <a:ext cx="1045168" cy="1052513"/>
            </a:xfrm>
            <a:prstGeom prst="rect">
              <a:avLst/>
            </a:prstGeom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406E7C-A182-4243-A81F-C5A8B3E26813}"/>
              </a:ext>
            </a:extLst>
          </p:cNvPr>
          <p:cNvCxnSpPr>
            <a:cxnSpLocks/>
          </p:cNvCxnSpPr>
          <p:nvPr/>
        </p:nvCxnSpPr>
        <p:spPr>
          <a:xfrm>
            <a:off x="4689695" y="1117565"/>
            <a:ext cx="0" cy="5110939"/>
          </a:xfrm>
          <a:prstGeom prst="line">
            <a:avLst/>
          </a:prstGeom>
          <a:ln w="190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78FBCB-A328-4E10-BBB7-AF0724C5A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498583"/>
              </p:ext>
            </p:extLst>
          </p:nvPr>
        </p:nvGraphicFramePr>
        <p:xfrm>
          <a:off x="304692" y="1488893"/>
          <a:ext cx="4149614" cy="31526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73234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2976380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</a:tblGrid>
              <a:tr h="29530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2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Event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2616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01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Basic Project Management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  <a:tr h="4285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01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Planning for Retirement for CSRS &amp; FERS Employees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995122"/>
                  </a:ext>
                </a:extLst>
              </a:tr>
              <a:tr h="3176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01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Planning for Retirement for CSRS &amp; FERS Employees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2177557"/>
                  </a:ext>
                </a:extLst>
              </a:tr>
              <a:tr h="2616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01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Basic HR for Supervisors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4846757"/>
                  </a:ext>
                </a:extLst>
              </a:tr>
              <a:tr h="2616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02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Writing to Get Things Done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2243344"/>
                  </a:ext>
                </a:extLst>
              </a:tr>
              <a:tr h="2616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04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Communications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360250"/>
                  </a:ext>
                </a:extLst>
              </a:tr>
              <a:tr h="2616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09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Speaking to Get Things Done (East/West)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7908119"/>
                  </a:ext>
                </a:extLst>
              </a:tr>
              <a:tr h="2616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15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Speaking to Get Things Done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0953949"/>
                  </a:ext>
                </a:extLst>
              </a:tr>
              <a:tr h="2616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Wed, 17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Basic Project Management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5347426"/>
                  </a:ext>
                </a:extLst>
              </a:tr>
              <a:tr h="2616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30 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Building an Accountability Framework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905469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84A9206-3F53-4C44-91FD-38C0582EDCD7}"/>
              </a:ext>
            </a:extLst>
          </p:cNvPr>
          <p:cNvSpPr txBox="1"/>
          <p:nvPr/>
        </p:nvSpPr>
        <p:spPr>
          <a:xfrm>
            <a:off x="151187" y="1117564"/>
            <a:ext cx="427294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November SYSCOM Training Summary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E95972-A6BB-4EDD-84F2-0780A3C3EE06}"/>
              </a:ext>
            </a:extLst>
          </p:cNvPr>
          <p:cNvGrpSpPr/>
          <p:nvPr/>
        </p:nvGrpSpPr>
        <p:grpSpPr>
          <a:xfrm>
            <a:off x="4925557" y="5014854"/>
            <a:ext cx="3815281" cy="1052513"/>
            <a:chOff x="2829564" y="3343177"/>
            <a:chExt cx="3815281" cy="105251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4274EB-9512-4C63-8B85-1D4197A4C621}"/>
                </a:ext>
              </a:extLst>
            </p:cNvPr>
            <p:cNvSpPr txBox="1"/>
            <p:nvPr/>
          </p:nvSpPr>
          <p:spPr>
            <a:xfrm>
              <a:off x="2829564" y="3579344"/>
              <a:ext cx="2599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Problem Solving Competency Page</a:t>
              </a:r>
            </a:p>
          </p:txBody>
        </p:sp>
        <p:pic>
          <p:nvPicPr>
            <p:cNvPr id="19" name="Picture 18" descr="Qr code&#10;&#10;Description automatically generated">
              <a:extLst>
                <a:ext uri="{FF2B5EF4-FFF2-40B4-BE49-F238E27FC236}">
                  <a16:creationId xmlns:a16="http://schemas.microsoft.com/office/drawing/2014/main" id="{59220AF3-F5CE-4DFD-8A7E-73040304D0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056" t="7930" r="7402" b="7337"/>
            <a:stretch/>
          </p:blipFill>
          <p:spPr>
            <a:xfrm>
              <a:off x="5594714" y="3343177"/>
              <a:ext cx="1050131" cy="1052513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118F078-6DEB-4BD0-B5C9-8A3463364246}"/>
              </a:ext>
            </a:extLst>
          </p:cNvPr>
          <p:cNvGrpSpPr/>
          <p:nvPr/>
        </p:nvGrpSpPr>
        <p:grpSpPr>
          <a:xfrm>
            <a:off x="4932902" y="1742567"/>
            <a:ext cx="3807936" cy="1045136"/>
            <a:chOff x="4932902" y="1706355"/>
            <a:chExt cx="3807936" cy="104513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C9C9658-C3AA-4CE3-9DB7-1D8171232AEF}"/>
                </a:ext>
              </a:extLst>
            </p:cNvPr>
            <p:cNvSpPr txBox="1"/>
            <p:nvPr/>
          </p:nvSpPr>
          <p:spPr>
            <a:xfrm>
              <a:off x="4932902" y="1918176"/>
              <a:ext cx="2599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Accountability Competency Page</a:t>
              </a:r>
            </a:p>
          </p:txBody>
        </p:sp>
        <p:pic>
          <p:nvPicPr>
            <p:cNvPr id="8" name="Picture 7" descr="Qr code&#10;&#10;Description automatically generated">
              <a:extLst>
                <a:ext uri="{FF2B5EF4-FFF2-40B4-BE49-F238E27FC236}">
                  <a16:creationId xmlns:a16="http://schemas.microsoft.com/office/drawing/2014/main" id="{62E62C1A-C12F-457B-B0EC-5EC916EECB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95674" y="1706355"/>
              <a:ext cx="1045164" cy="1045136"/>
            </a:xfrm>
            <a:prstGeom prst="rect">
              <a:avLst/>
            </a:prstGeom>
          </p:spPr>
        </p:pic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1AA7CB-D82B-437A-B345-AB3E6BBE0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519263"/>
              </p:ext>
            </p:extLst>
          </p:nvPr>
        </p:nvGraphicFramePr>
        <p:xfrm>
          <a:off x="296875" y="5110107"/>
          <a:ext cx="4149614" cy="87565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41632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1962615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  <a:gridCol w="1045367">
                  <a:extLst>
                    <a:ext uri="{9D8B030D-6E8A-4147-A177-3AD203B41FA5}">
                      <a16:colId xmlns:a16="http://schemas.microsoft.com/office/drawing/2014/main" val="834279340"/>
                    </a:ext>
                  </a:extLst>
                </a:gridCol>
              </a:tblGrid>
              <a:tr h="4568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2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Event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 Deadline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4187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06 Dec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Current Supervisor Training (East Coast Offering)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29 Nov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EF9AC4-13B5-4388-9DCA-D77075A0EEF3}"/>
              </a:ext>
            </a:extLst>
          </p:cNvPr>
          <p:cNvSpPr txBox="1"/>
          <p:nvPr/>
        </p:nvSpPr>
        <p:spPr>
          <a:xfrm>
            <a:off x="151187" y="4815051"/>
            <a:ext cx="427294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December Courses Open for Registration</a:t>
            </a:r>
          </a:p>
        </p:txBody>
      </p:sp>
    </p:spTree>
    <p:extLst>
      <p:ext uri="{BB962C8B-B14F-4D97-AF65-F5344CB8AC3E}">
        <p14:creationId xmlns:p14="http://schemas.microsoft.com/office/powerpoint/2010/main" val="23783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6EB24316-5716-F64F-A11E-D8D2D7407CCC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E692C8BF-5654-8C46-8503-FB83A060A5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1715</TotalTime>
  <Words>398</Words>
  <Application>Microsoft Office PowerPoint</Application>
  <PresentationFormat>On-screen Show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Workforce Development Spotlight: November 2021 A Summary of Upcoming Career Compass and WFD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Kayley LeFaiver</dc:creator>
  <cp:lastModifiedBy>McDonald, Hilary L CIV USN COMNAVFACENGCOM DC (USA)</cp:lastModifiedBy>
  <cp:revision>59</cp:revision>
  <cp:lastPrinted>2021-07-06T17:55:29Z</cp:lastPrinted>
  <dcterms:created xsi:type="dcterms:W3CDTF">2021-01-19T16:25:13Z</dcterms:created>
  <dcterms:modified xsi:type="dcterms:W3CDTF">2021-11-04T14:51:40Z</dcterms:modified>
</cp:coreProperties>
</file>