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491871-A8A5-43A4-A140-FA3FD06E9093}" v="12" dt="2021-10-28T13:40:55.2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6052" autoAdjust="0"/>
  </p:normalViewPr>
  <p:slideViewPr>
    <p:cSldViewPr snapToGrid="0" snapToObjects="1">
      <p:cViewPr varScale="1">
        <p:scale>
          <a:sx n="63" d="100"/>
          <a:sy n="63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E3491871-A8A5-43A4-A140-FA3FD06E9093}"/>
    <pc:docChg chg="undo redo custSel modSld">
      <pc:chgData name="Chelsea Dunning" userId="fb8963be72224eac" providerId="LiveId" clId="{E3491871-A8A5-43A4-A140-FA3FD06E9093}" dt="2021-10-28T15:29:36.796" v="1053" actId="20577"/>
      <pc:docMkLst>
        <pc:docMk/>
      </pc:docMkLst>
      <pc:sldChg chg="modSp mod">
        <pc:chgData name="Chelsea Dunning" userId="fb8963be72224eac" providerId="LiveId" clId="{E3491871-A8A5-43A4-A140-FA3FD06E9093}" dt="2021-10-25T16:53:01.803" v="622" actId="1035"/>
        <pc:sldMkLst>
          <pc:docMk/>
          <pc:sldMk cId="729799869" sldId="256"/>
        </pc:sldMkLst>
        <pc:spChg chg="mod">
          <ac:chgData name="Chelsea Dunning" userId="fb8963be72224eac" providerId="LiveId" clId="{E3491871-A8A5-43A4-A140-FA3FD06E9093}" dt="2021-10-25T16:37:46.600" v="6" actId="20577"/>
          <ac:spMkLst>
            <pc:docMk/>
            <pc:sldMk cId="729799869" sldId="256"/>
            <ac:spMk id="2" creationId="{A21386C3-533E-564E-B260-8A14040A816B}"/>
          </ac:spMkLst>
        </pc:spChg>
        <pc:spChg chg="mod">
          <ac:chgData name="Chelsea Dunning" userId="fb8963be72224eac" providerId="LiveId" clId="{E3491871-A8A5-43A4-A140-FA3FD06E9093}" dt="2021-10-25T16:53:01.803" v="622" actId="1035"/>
          <ac:spMkLst>
            <pc:docMk/>
            <pc:sldMk cId="729799869" sldId="256"/>
            <ac:spMk id="3" creationId="{16A57434-F08F-0844-A1B3-373D7211CA8D}"/>
          </ac:spMkLst>
        </pc:spChg>
        <pc:spChg chg="mod">
          <ac:chgData name="Chelsea Dunning" userId="fb8963be72224eac" providerId="LiveId" clId="{E3491871-A8A5-43A4-A140-FA3FD06E9093}" dt="2021-10-25T16:37:51.735" v="14" actId="20577"/>
          <ac:spMkLst>
            <pc:docMk/>
            <pc:sldMk cId="729799869" sldId="256"/>
            <ac:spMk id="4" creationId="{4E9E4BE4-BF47-4748-A731-A7AF26FE088D}"/>
          </ac:spMkLst>
        </pc:spChg>
        <pc:spChg chg="mod">
          <ac:chgData name="Chelsea Dunning" userId="fb8963be72224eac" providerId="LiveId" clId="{E3491871-A8A5-43A4-A140-FA3FD06E9093}" dt="2021-10-25T16:52:57.243" v="618" actId="1035"/>
          <ac:spMkLst>
            <pc:docMk/>
            <pc:sldMk cId="729799869" sldId="256"/>
            <ac:spMk id="5" creationId="{00000000-0000-0000-0000-000000000000}"/>
          </ac:spMkLst>
        </pc:spChg>
      </pc:sldChg>
      <pc:sldChg chg="addSp delSp modSp mod">
        <pc:chgData name="Chelsea Dunning" userId="fb8963be72224eac" providerId="LiveId" clId="{E3491871-A8A5-43A4-A140-FA3FD06E9093}" dt="2021-10-28T15:29:36.796" v="1053" actId="20577"/>
        <pc:sldMkLst>
          <pc:docMk/>
          <pc:sldMk cId="2378321155" sldId="261"/>
        </pc:sldMkLst>
        <pc:spChg chg="mod">
          <ac:chgData name="Chelsea Dunning" userId="fb8963be72224eac" providerId="LiveId" clId="{E3491871-A8A5-43A4-A140-FA3FD06E9093}" dt="2021-10-25T16:37:56.785" v="21" actId="20577"/>
          <ac:spMkLst>
            <pc:docMk/>
            <pc:sldMk cId="2378321155" sldId="261"/>
            <ac:spMk id="4" creationId="{4E9E4BE4-BF47-4748-A731-A7AF26FE088D}"/>
          </ac:spMkLst>
        </pc:spChg>
        <pc:spChg chg="mod">
          <ac:chgData name="Chelsea Dunning" userId="fb8963be72224eac" providerId="LiveId" clId="{E3491871-A8A5-43A4-A140-FA3FD06E9093}" dt="2021-10-25T16:53:47.657" v="623" actId="255"/>
          <ac:spMkLst>
            <pc:docMk/>
            <pc:sldMk cId="2378321155" sldId="261"/>
            <ac:spMk id="5" creationId="{87607EA2-2F3F-4137-BDB9-BECCE0249935}"/>
          </ac:spMkLst>
        </pc:spChg>
        <pc:spChg chg="mod">
          <ac:chgData name="Chelsea Dunning" userId="fb8963be72224eac" providerId="LiveId" clId="{E3491871-A8A5-43A4-A140-FA3FD06E9093}" dt="2021-10-25T16:44:29.867" v="552"/>
          <ac:spMkLst>
            <pc:docMk/>
            <pc:sldMk cId="2378321155" sldId="261"/>
            <ac:spMk id="18" creationId="{A44274EB-9512-4C63-8B85-1D4197A4C621}"/>
          </ac:spMkLst>
        </pc:spChg>
        <pc:spChg chg="mod">
          <ac:chgData name="Chelsea Dunning" userId="fb8963be72224eac" providerId="LiveId" clId="{E3491871-A8A5-43A4-A140-FA3FD06E9093}" dt="2021-10-25T16:53:47.657" v="623" actId="255"/>
          <ac:spMkLst>
            <pc:docMk/>
            <pc:sldMk cId="2378321155" sldId="261"/>
            <ac:spMk id="21" creationId="{684A9206-3F53-4C44-91FD-38C0582EDCD7}"/>
          </ac:spMkLst>
        </pc:spChg>
        <pc:spChg chg="add mod">
          <ac:chgData name="Chelsea Dunning" userId="fb8963be72224eac" providerId="LiveId" clId="{E3491871-A8A5-43A4-A140-FA3FD06E9093}" dt="2021-10-28T15:29:31.690" v="1039" actId="20577"/>
          <ac:spMkLst>
            <pc:docMk/>
            <pc:sldMk cId="2378321155" sldId="261"/>
            <ac:spMk id="22" creationId="{44EF9AC4-13B5-4388-9DCA-D77075A0EEF3}"/>
          </ac:spMkLst>
        </pc:spChg>
        <pc:spChg chg="mod topLvl">
          <ac:chgData name="Chelsea Dunning" userId="fb8963be72224eac" providerId="LiveId" clId="{E3491871-A8A5-43A4-A140-FA3FD06E9093}" dt="2021-10-25T16:48:19.660" v="586" actId="164"/>
          <ac:spMkLst>
            <pc:docMk/>
            <pc:sldMk cId="2378321155" sldId="261"/>
            <ac:spMk id="25" creationId="{0C9C9658-C3AA-4CE3-9DB7-1D8171232AEF}"/>
          </ac:spMkLst>
        </pc:spChg>
        <pc:grpChg chg="add mod">
          <ac:chgData name="Chelsea Dunning" userId="fb8963be72224eac" providerId="LiveId" clId="{E3491871-A8A5-43A4-A140-FA3FD06E9093}" dt="2021-10-25T16:48:22.066" v="590" actId="1036"/>
          <ac:grpSpMkLst>
            <pc:docMk/>
            <pc:sldMk cId="2378321155" sldId="261"/>
            <ac:grpSpMk id="9" creationId="{6118F078-6DEB-4BD0-B5C9-8A3463364246}"/>
          </ac:grpSpMkLst>
        </pc:grpChg>
        <pc:grpChg chg="add mod">
          <ac:chgData name="Chelsea Dunning" userId="fb8963be72224eac" providerId="LiveId" clId="{E3491871-A8A5-43A4-A140-FA3FD06E9093}" dt="2021-10-25T16:45:02.366" v="573" actId="1076"/>
          <ac:grpSpMkLst>
            <pc:docMk/>
            <pc:sldMk cId="2378321155" sldId="261"/>
            <ac:grpSpMk id="16" creationId="{01E95972-A6BB-4EDD-84F2-0780A3C3EE06}"/>
          </ac:grpSpMkLst>
        </pc:grpChg>
        <pc:grpChg chg="del">
          <ac:chgData name="Chelsea Dunning" userId="fb8963be72224eac" providerId="LiveId" clId="{E3491871-A8A5-43A4-A140-FA3FD06E9093}" dt="2021-10-25T16:44:45.763" v="569" actId="478"/>
          <ac:grpSpMkLst>
            <pc:docMk/>
            <pc:sldMk cId="2378321155" sldId="261"/>
            <ac:grpSpMk id="26" creationId="{D30C969C-8117-4326-8BF5-89EA0DCD4C84}"/>
          </ac:grpSpMkLst>
        </pc:grpChg>
        <pc:grpChg chg="del">
          <ac:chgData name="Chelsea Dunning" userId="fb8963be72224eac" providerId="LiveId" clId="{E3491871-A8A5-43A4-A140-FA3FD06E9093}" dt="2021-10-25T16:44:25.760" v="551" actId="478"/>
          <ac:grpSpMkLst>
            <pc:docMk/>
            <pc:sldMk cId="2378321155" sldId="261"/>
            <ac:grpSpMk id="27" creationId="{EE89C416-FE91-430B-B847-ABAD157F2CFF}"/>
          </ac:grpSpMkLst>
        </pc:grpChg>
        <pc:grpChg chg="mod">
          <ac:chgData name="Chelsea Dunning" userId="fb8963be72224eac" providerId="LiveId" clId="{E3491871-A8A5-43A4-A140-FA3FD06E9093}" dt="2021-10-25T16:48:11.736" v="585" actId="1076"/>
          <ac:grpSpMkLst>
            <pc:docMk/>
            <pc:sldMk cId="2378321155" sldId="261"/>
            <ac:grpSpMk id="28" creationId="{AC754EC2-E003-4821-8E6B-61E4A7D49AB2}"/>
          </ac:grpSpMkLst>
        </pc:grpChg>
        <pc:graphicFrameChg chg="mod modGraphic">
          <ac:chgData name="Chelsea Dunning" userId="fb8963be72224eac" providerId="LiveId" clId="{E3491871-A8A5-43A4-A140-FA3FD06E9093}" dt="2021-10-28T15:28:56.610" v="958" actId="2062"/>
          <ac:graphicFrameMkLst>
            <pc:docMk/>
            <pc:sldMk cId="2378321155" sldId="261"/>
            <ac:graphicFrameMk id="7" creationId="{6978FBCB-A328-4E10-BBB7-AF0724C5A30F}"/>
          </ac:graphicFrameMkLst>
        </pc:graphicFrameChg>
        <pc:graphicFrameChg chg="add mod modGraphic">
          <ac:chgData name="Chelsea Dunning" userId="fb8963be72224eac" providerId="LiveId" clId="{E3491871-A8A5-43A4-A140-FA3FD06E9093}" dt="2021-10-28T15:29:36.796" v="1053" actId="20577"/>
          <ac:graphicFrameMkLst>
            <pc:docMk/>
            <pc:sldMk cId="2378321155" sldId="261"/>
            <ac:graphicFrameMk id="20" creationId="{591AA7CB-D82B-437A-B345-AB3E6BBE01FD}"/>
          </ac:graphicFrameMkLst>
        </pc:graphicFrameChg>
        <pc:picChg chg="del topLvl">
          <ac:chgData name="Chelsea Dunning" userId="fb8963be72224eac" providerId="LiveId" clId="{E3491871-A8A5-43A4-A140-FA3FD06E9093}" dt="2021-10-25T16:44:45.763" v="569" actId="478"/>
          <ac:picMkLst>
            <pc:docMk/>
            <pc:sldMk cId="2378321155" sldId="261"/>
            <ac:picMk id="3" creationId="{18B79A2E-B9C6-4A82-B2AA-7DC2C109F2B2}"/>
          </ac:picMkLst>
        </pc:picChg>
        <pc:picChg chg="add mod modCrop">
          <ac:chgData name="Chelsea Dunning" userId="fb8963be72224eac" providerId="LiveId" clId="{E3491871-A8A5-43A4-A140-FA3FD06E9093}" dt="2021-10-25T16:48:19.660" v="586" actId="164"/>
          <ac:picMkLst>
            <pc:docMk/>
            <pc:sldMk cId="2378321155" sldId="261"/>
            <ac:picMk id="8" creationId="{62E62C1A-C12F-457B-B0EC-5EC916EECBC4}"/>
          </ac:picMkLst>
        </pc:picChg>
        <pc:picChg chg="mod">
          <ac:chgData name="Chelsea Dunning" userId="fb8963be72224eac" providerId="LiveId" clId="{E3491871-A8A5-43A4-A140-FA3FD06E9093}" dt="2021-10-25T16:44:29.867" v="552"/>
          <ac:picMkLst>
            <pc:docMk/>
            <pc:sldMk cId="2378321155" sldId="261"/>
            <ac:picMk id="19" creationId="{59220AF3-F5CE-4DFD-8A7E-73040304D0B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avfac.navy.mil/jobs/workforce-development/ccrc/event-calendar.html" TargetMode="External"/><Relationship Id="rId4" Type="http://schemas.openxmlformats.org/officeDocument/2006/relationships/hyperlink" Target="https://www.navfac.navy.mil/jobs/workforce-development/ccrc/emp_resources/comp_dev_content/problem-solving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80816"/>
            <a:ext cx="7857797" cy="45631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004990"/>
                </a:solidFill>
              </a:rPr>
              <a:t>Workforce Development Spotlight: November 2021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6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1993626"/>
            <a:ext cx="8863370" cy="4405281"/>
          </a:xfrm>
        </p:spPr>
        <p:txBody>
          <a:bodyPr>
            <a:normAutofit lnSpcReduction="10000"/>
          </a:bodyPr>
          <a:lstStyle/>
          <a:p>
            <a:pPr marL="0" marR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marR="0" lvl="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Building an Accountability Framework (Accountability; Intermediate Level) – </a:t>
            </a:r>
            <a:r>
              <a:rPr lang="en-US" sz="11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30 Nov &amp; 02 Dec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https://www.navfac.navy.mil/jobs/workforce-development/ccrc/emp_resources/comp_dev_content/accountability.html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17000"/>
              </a:lnSpc>
              <a:spcBef>
                <a:spcPts val="1200"/>
              </a:spcBef>
              <a:buSzPts val="1400"/>
            </a:pPr>
            <a:r>
              <a:rPr lang="en-US" sz="14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page. The Career Compass Event Calendar has been updated to include all</a:t>
            </a:r>
            <a:r>
              <a:rPr lang="en-US" sz="11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upcoming learning opportunities and trainings across SYSCOM.</a:t>
            </a:r>
          </a:p>
          <a:p>
            <a:pPr marL="6286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5"/>
              </a:rPr>
              <a:t>https://www.navfac.navy.mil/jobs/workforce-development/ccrc/event-calendar.html</a:t>
            </a:r>
            <a:endParaRPr lang="en-US" sz="110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SzPts val="1400"/>
            </a:pPr>
            <a:r>
              <a:rPr lang="en-US" sz="14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Accountability– Awareness/Basic Levels (early Nov)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Creating a Culture of Personal Accountability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Video: Personal Accountability: From Avoidance to Ownership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https://www.navfac.navy.mil/jobs/workforce-development/ccrc/emp_resources/comp_dev_content/accountability.html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Accountability – Intermediate Level (early Nov)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How to Encourage Peer-to-Peer Accountability on Your Team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Job Aide: Creating Project Accountability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https://www.navfac.navy.mil/jobs/workforce-development/ccrc/emp_resources/comp_dev_content/accountability.html </a:t>
            </a: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</a:rPr>
              <a:t>Problem Solving – Awareness/Basic Levels (late Nov)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On-Demand Webinar: Solving Problems Through Reframing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https://www.navfac.navy.mil/jobs/workforce-development/ccrc/emp_resources/comp_dev_content/problem-solving.html</a:t>
            </a:r>
            <a:r>
              <a:rPr lang="en-US" sz="11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en-US" sz="1100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ts val="1400"/>
              <a:tabLst/>
              <a:defRPr/>
            </a:pPr>
            <a:endParaRPr lang="en-US" sz="110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ts val="1400"/>
              <a:tabLst/>
              <a:defRPr/>
            </a:pPr>
            <a:r>
              <a:rPr lang="en-US" sz="14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1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10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1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November 2021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644440"/>
            <a:ext cx="87923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November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17565"/>
            <a:ext cx="427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following QR codes can be used to access the pages referenced in the previous slide.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C754EC2-E003-4821-8E6B-61E4A7D49AB2}"/>
              </a:ext>
            </a:extLst>
          </p:cNvPr>
          <p:cNvGrpSpPr/>
          <p:nvPr/>
        </p:nvGrpSpPr>
        <p:grpSpPr>
          <a:xfrm>
            <a:off x="4932902" y="3372161"/>
            <a:ext cx="3807936" cy="1052513"/>
            <a:chOff x="2821485" y="5030564"/>
            <a:chExt cx="3807936" cy="105251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303E746-D377-4FC4-B11F-101F61948675}"/>
                </a:ext>
              </a:extLst>
            </p:cNvPr>
            <p:cNvSpPr txBox="1"/>
            <p:nvPr/>
          </p:nvSpPr>
          <p:spPr>
            <a:xfrm>
              <a:off x="2821485" y="5233654"/>
              <a:ext cx="259958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Career Compass Event Calendar</a:t>
              </a:r>
            </a:p>
          </p:txBody>
        </p:sp>
        <p:pic>
          <p:nvPicPr>
            <p:cNvPr id="24" name="Picture 23" descr="Qr code&#10;&#10;Description automatically generated">
              <a:extLst>
                <a:ext uri="{FF2B5EF4-FFF2-40B4-BE49-F238E27FC236}">
                  <a16:creationId xmlns:a16="http://schemas.microsoft.com/office/drawing/2014/main" id="{4FB31C3A-E553-491C-86EE-987D7BCA34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54" t="11834" r="11613" b="11297"/>
            <a:stretch/>
          </p:blipFill>
          <p:spPr>
            <a:xfrm>
              <a:off x="5584253" y="5030564"/>
              <a:ext cx="1045168" cy="1052513"/>
            </a:xfrm>
            <a:prstGeom prst="rect">
              <a:avLst/>
            </a:prstGeom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10939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498583"/>
              </p:ext>
            </p:extLst>
          </p:nvPr>
        </p:nvGraphicFramePr>
        <p:xfrm>
          <a:off x="304692" y="1488893"/>
          <a:ext cx="4149614" cy="315266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73234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976380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29530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01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Basic Project Management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4285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01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Planning for Retirement for CSRS &amp; FERS Employees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01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Planning for Retirement for CSRS &amp; FERS Employees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177557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01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Basic HR for Supervisors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84846757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02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Writing to Get Things Done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2243344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04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Communications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360250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09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Speaking to Get Things Done (East/West)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7908119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15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Speaking to Get Things Done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0953949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17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Basic Project Management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5347426"/>
                  </a:ext>
                </a:extLst>
              </a:tr>
              <a:tr h="26169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30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Building an Accountability Framework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905469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51187" y="1117564"/>
            <a:ext cx="42729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November SYSCOM Training Summary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1E95972-A6BB-4EDD-84F2-0780A3C3EE06}"/>
              </a:ext>
            </a:extLst>
          </p:cNvPr>
          <p:cNvGrpSpPr/>
          <p:nvPr/>
        </p:nvGrpSpPr>
        <p:grpSpPr>
          <a:xfrm>
            <a:off x="4925557" y="5014854"/>
            <a:ext cx="3815281" cy="1052513"/>
            <a:chOff x="2829564" y="3343177"/>
            <a:chExt cx="3815281" cy="1052513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44274EB-9512-4C63-8B85-1D4197A4C621}"/>
                </a:ext>
              </a:extLst>
            </p:cNvPr>
            <p:cNvSpPr txBox="1"/>
            <p:nvPr/>
          </p:nvSpPr>
          <p:spPr>
            <a:xfrm>
              <a:off x="2829564" y="3579344"/>
              <a:ext cx="2599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Problem Solving Competency Page</a:t>
              </a:r>
            </a:p>
          </p:txBody>
        </p:sp>
        <p:pic>
          <p:nvPicPr>
            <p:cNvPr id="19" name="Picture 18" descr="Qr code&#10;&#10;Description automatically generated">
              <a:extLst>
                <a:ext uri="{FF2B5EF4-FFF2-40B4-BE49-F238E27FC236}">
                  <a16:creationId xmlns:a16="http://schemas.microsoft.com/office/drawing/2014/main" id="{59220AF3-F5CE-4DFD-8A7E-73040304D0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056" t="7930" r="7402" b="7337"/>
            <a:stretch/>
          </p:blipFill>
          <p:spPr>
            <a:xfrm>
              <a:off x="5594714" y="3343177"/>
              <a:ext cx="1050131" cy="1052513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118F078-6DEB-4BD0-B5C9-8A3463364246}"/>
              </a:ext>
            </a:extLst>
          </p:cNvPr>
          <p:cNvGrpSpPr/>
          <p:nvPr/>
        </p:nvGrpSpPr>
        <p:grpSpPr>
          <a:xfrm>
            <a:off x="4932902" y="1742567"/>
            <a:ext cx="3807936" cy="1045136"/>
            <a:chOff x="4932902" y="1706355"/>
            <a:chExt cx="3807936" cy="104513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C9C9658-C3AA-4CE3-9DB7-1D8171232AEF}"/>
                </a:ext>
              </a:extLst>
            </p:cNvPr>
            <p:cNvSpPr txBox="1"/>
            <p:nvPr/>
          </p:nvSpPr>
          <p:spPr>
            <a:xfrm>
              <a:off x="4932902" y="1918176"/>
              <a:ext cx="259958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Accountability Competency Page</a:t>
              </a:r>
            </a:p>
          </p:txBody>
        </p:sp>
        <p:pic>
          <p:nvPicPr>
            <p:cNvPr id="8" name="Picture 7" descr="Qr code&#10;&#10;Description automatically generated">
              <a:extLst>
                <a:ext uri="{FF2B5EF4-FFF2-40B4-BE49-F238E27FC236}">
                  <a16:creationId xmlns:a16="http://schemas.microsoft.com/office/drawing/2014/main" id="{62E62C1A-C12F-457B-B0EC-5EC916EECB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695674" y="1706355"/>
              <a:ext cx="1045164" cy="1045136"/>
            </a:xfrm>
            <a:prstGeom prst="rect">
              <a:avLst/>
            </a:prstGeom>
          </p:spPr>
        </p:pic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519263"/>
              </p:ext>
            </p:extLst>
          </p:nvPr>
        </p:nvGraphicFramePr>
        <p:xfrm>
          <a:off x="296875" y="5110107"/>
          <a:ext cx="4149614" cy="87565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41632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1962615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1045367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4568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2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</a:rPr>
                        <a:t>Event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4187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06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Current Supervisor Training (East Coast Offering)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29 Nov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151187" y="4815051"/>
            <a:ext cx="427294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December Courses Open for Registration</a:t>
            </a:r>
          </a:p>
        </p:txBody>
      </p:sp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1715</TotalTime>
  <Words>398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November 2021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59</cp:revision>
  <cp:lastPrinted>2021-07-06T17:55:29Z</cp:lastPrinted>
  <dcterms:created xsi:type="dcterms:W3CDTF">2021-01-19T16:25:13Z</dcterms:created>
  <dcterms:modified xsi:type="dcterms:W3CDTF">2021-11-04T14:51:40Z</dcterms:modified>
</cp:coreProperties>
</file>